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90" r:id="rId5"/>
    <p:sldId id="265" r:id="rId6"/>
    <p:sldId id="271" r:id="rId7"/>
    <p:sldId id="266" r:id="rId8"/>
    <p:sldId id="267" r:id="rId9"/>
    <p:sldId id="268" r:id="rId10"/>
    <p:sldId id="269" r:id="rId11"/>
    <p:sldId id="270" r:id="rId12"/>
    <p:sldId id="258" r:id="rId13"/>
    <p:sldId id="259" r:id="rId14"/>
    <p:sldId id="260" r:id="rId15"/>
    <p:sldId id="261" r:id="rId16"/>
    <p:sldId id="272" r:id="rId17"/>
    <p:sldId id="273" r:id="rId18"/>
    <p:sldId id="274" r:id="rId19"/>
    <p:sldId id="275" r:id="rId20"/>
    <p:sldId id="276" r:id="rId21"/>
    <p:sldId id="291" r:id="rId22"/>
    <p:sldId id="312" r:id="rId23"/>
    <p:sldId id="289" r:id="rId24"/>
    <p:sldId id="279" r:id="rId25"/>
  </p:sldIdLst>
  <p:sldSz cx="12192000" cy="6858000"/>
  <p:notesSz cx="7103745" cy="10234295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unity</a:t>
            </a:r>
            <a:r>
              <a:rPr lang="zh-CN" altLang="en-US"/>
              <a:t>中制作一个游戏，有点像是在现实中，你作为一个导演，指导一场电影，最后相机拍下来的</a:t>
            </a:r>
            <a:r>
              <a:rPr lang="zh-CN" altLang="en-US"/>
              <a:t>东西。</a:t>
            </a:r>
            <a:endParaRPr lang="zh-CN" altLang="en-US"/>
          </a:p>
          <a:p>
            <a:r>
              <a:rPr lang="zh-CN" altLang="en-US"/>
              <a:t>你作为一个导演，设计相应的剧本（代码），摆放好场景（模型摆放），设计摄像机应该怎么运行，摆放好</a:t>
            </a:r>
            <a:r>
              <a:rPr lang="zh-CN" altLang="en-US"/>
              <a:t>灯光。</a:t>
            </a:r>
            <a:endParaRPr lang="zh-CN" altLang="en-US"/>
          </a:p>
          <a:p>
            <a:r>
              <a:rPr lang="zh-CN" altLang="en-US"/>
              <a:t>每一帧，游戏都会去运行固定的程序，并且可能根据你当下的输入，做出一些相应的变化，最后这个内容会被相机拍下来，并显示到</a:t>
            </a:r>
            <a:r>
              <a:rPr lang="zh-CN" altLang="en-US"/>
              <a:t>屏幕上来。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这张图就表现了一个最简单的场景，可以看到我们往里面摆了一些基础的东西，像是灯光，摄像机，</a:t>
            </a:r>
            <a:r>
              <a:rPr lang="zh-CN" altLang="en-US"/>
              <a:t>正方体。</a:t>
            </a:r>
            <a:endParaRPr lang="zh-CN" altLang="en-US"/>
          </a:p>
          <a:p>
            <a:r>
              <a:rPr lang="zh-CN" altLang="en-US"/>
              <a:t>于是我们的游戏画面里面就有了这个</a:t>
            </a:r>
            <a:r>
              <a:rPr lang="zh-CN" altLang="en-US"/>
              <a:t>正方体，</a:t>
            </a:r>
            <a:endParaRPr lang="zh-CN" altLang="en-US"/>
          </a:p>
          <a:p>
            <a:r>
              <a:rPr lang="zh-CN" altLang="en-US"/>
              <a:t>在制作正式游戏的时候，我们的场景可能会很复杂，比方说模型会变成一个复杂的世界，然后也可以看到有些游戏非常的</a:t>
            </a:r>
            <a:r>
              <a:rPr lang="zh-CN" altLang="en-US"/>
              <a:t>真实。</a:t>
            </a:r>
            <a:endParaRPr lang="zh-CN" altLang="en-US"/>
          </a:p>
          <a:p>
            <a:r>
              <a:rPr lang="zh-CN" altLang="en-US"/>
              <a:t>但是本质上和我们这个是一样的，就是通过一些键盘的输入，代码产生相应的反馈，改变一些场景中的物体，最后被摄像机拍下来，映射到</a:t>
            </a:r>
            <a:r>
              <a:rPr lang="zh-CN" altLang="en-US"/>
              <a:t>屏幕上。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unity</a:t>
            </a:r>
            <a:r>
              <a:rPr lang="zh-CN" altLang="en-US"/>
              <a:t>最基础的代码结构：</a:t>
            </a:r>
            <a:r>
              <a:rPr lang="en-US" altLang="zh-CN"/>
              <a:t> </a:t>
            </a:r>
            <a:r>
              <a:rPr lang="zh-CN" altLang="en-US"/>
              <a:t>继承自</a:t>
            </a:r>
            <a:r>
              <a:rPr lang="en-US" altLang="zh-CN"/>
              <a:t>MonoBehaviour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可以看到里面最简单的两个结构，</a:t>
            </a:r>
            <a:r>
              <a:rPr lang="en-US" altLang="zh-CN"/>
              <a:t> </a:t>
            </a:r>
            <a:r>
              <a:rPr lang="zh-CN" altLang="en-US"/>
              <a:t>标识</a:t>
            </a:r>
            <a:r>
              <a:rPr lang="en-US" altLang="zh-CN"/>
              <a:t>Unity</a:t>
            </a:r>
            <a:r>
              <a:rPr lang="zh-CN" altLang="en-US"/>
              <a:t>会在游戏开始的时候干一些</a:t>
            </a:r>
            <a:r>
              <a:rPr lang="zh-CN" altLang="en-US"/>
              <a:t>事情。</a:t>
            </a:r>
            <a:endParaRPr lang="zh-CN" altLang="en-US"/>
          </a:p>
          <a:p>
            <a:r>
              <a:rPr lang="zh-CN" altLang="en-US"/>
              <a:t>会在每一帧干另一些</a:t>
            </a:r>
            <a:r>
              <a:rPr lang="zh-CN" altLang="en-US"/>
              <a:t>事情。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写一个简单的脚本，把这些东西都</a:t>
            </a:r>
            <a:r>
              <a:rPr lang="zh-CN" altLang="en-US"/>
              <a:t>串起来。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最上面的窗口，</a:t>
            </a:r>
            <a:r>
              <a:rPr lang="en-US" altLang="zh-CN"/>
              <a:t> </a:t>
            </a:r>
            <a:r>
              <a:rPr lang="zh-CN" altLang="en-US"/>
              <a:t>新建文件，操作资源，添加组件和</a:t>
            </a:r>
            <a:r>
              <a:rPr lang="zh-CN" altLang="en-US"/>
              <a:t>窗口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Scene View</a:t>
            </a:r>
            <a:r>
              <a:rPr lang="zh-CN" altLang="en-US"/>
              <a:t>，场景视角，最上面是一些小工具，类似于控制组件的移动，或者旋转的快捷</a:t>
            </a:r>
            <a:r>
              <a:rPr lang="zh-CN" altLang="en-US"/>
              <a:t>键</a:t>
            </a:r>
            <a:endParaRPr lang="zh-CN" altLang="en-US"/>
          </a:p>
          <a:p>
            <a:r>
              <a:rPr lang="zh-CN" altLang="en-US"/>
              <a:t>下面，第二排，场景里面的一些开关，</a:t>
            </a:r>
            <a:r>
              <a:rPr lang="en-US" altLang="zh-CN"/>
              <a:t> </a:t>
            </a:r>
            <a:r>
              <a:rPr lang="zh-CN" altLang="en-US"/>
              <a:t>比方说模型着色方法选择，灯光，音乐开启组件，场景摄像机组件，</a:t>
            </a:r>
            <a:r>
              <a:rPr lang="en-US" altLang="zh-CN"/>
              <a:t>Gizmo</a:t>
            </a:r>
            <a:r>
              <a:rPr lang="zh-CN" altLang="en-US"/>
              <a:t>组件</a:t>
            </a:r>
            <a:endParaRPr lang="zh-CN" altLang="en-US"/>
          </a:p>
          <a:p>
            <a:r>
              <a:rPr lang="zh-CN" altLang="en-US"/>
              <a:t>最下面视窗，就是你的编辑视窗，这个视窗你可以想象为你是一个导演，你在拍一个电影，你会在场景中摆灯光，道具，摄像机，你在</a:t>
            </a:r>
            <a:r>
              <a:rPr lang="en-US" altLang="zh-CN"/>
              <a:t>scene view</a:t>
            </a:r>
            <a:r>
              <a:rPr lang="zh-CN" altLang="en-US"/>
              <a:t>里面就能看到这些</a:t>
            </a:r>
            <a:r>
              <a:rPr lang="zh-CN" altLang="en-US"/>
              <a:t>东西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2.mov"/><Relationship Id="rId2" Type="http://schemas.openxmlformats.org/officeDocument/2006/relationships/video" Target="../media/media2.mov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基础课程一</a:t>
            </a:r>
            <a:r>
              <a:rPr lang="en-US" altLang="zh-CN" dirty="0">
                <a:effectLst/>
              </a:rPr>
              <a:t> 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课程规划、</a:t>
            </a:r>
            <a:r>
              <a:rPr lang="en-US" altLang="zh-CN" dirty="0">
                <a:latin typeface="+mn-lt"/>
              </a:rPr>
              <a:t>Unity</a:t>
            </a:r>
            <a:r>
              <a:rPr lang="zh-CN" altLang="en-US" dirty="0">
                <a:latin typeface="+mn-lt"/>
              </a:rPr>
              <a:t>入门</a:t>
            </a:r>
            <a:r>
              <a:rPr lang="zh-CN" altLang="en-US" dirty="0">
                <a:latin typeface="+mn-lt"/>
              </a:rPr>
              <a:t>介绍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Unity</a:t>
            </a:r>
            <a:r>
              <a:rPr lang="zh-CN" altLang="en-US"/>
              <a:t>界面介绍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一、使用</a:t>
            </a:r>
            <a:r>
              <a:rPr lang="en-US" altLang="zh-CN"/>
              <a:t>Unity</a:t>
            </a:r>
            <a:r>
              <a:rPr lang="zh-CN" altLang="en-US"/>
              <a:t>下载同一版本</a:t>
            </a:r>
            <a:r>
              <a:rPr lang="en-US" altLang="zh-CN"/>
              <a:t> 2020.3.</a:t>
            </a:r>
            <a:r>
              <a:rPr lang="en-US" altLang="zh-CN"/>
              <a:t>x....</a:t>
            </a:r>
            <a:endParaRPr lang="en-US" altLang="zh-CN"/>
          </a:p>
          <a:p>
            <a:r>
              <a:rPr lang="zh-CN" altLang="en-US"/>
              <a:t>二、界面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4325" y="-635"/>
            <a:ext cx="4942205" cy="23114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8862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850" y="3548380"/>
            <a:ext cx="5705475" cy="346710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6875" y="342900"/>
            <a:ext cx="928370" cy="39751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1185" y="433070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88250" y="418465"/>
            <a:ext cx="1887220" cy="54895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70695" y="657860"/>
            <a:ext cx="2821305" cy="60432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22025" y="343535"/>
            <a:ext cx="1069975" cy="35242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游戏种类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2D </a:t>
            </a:r>
            <a:r>
              <a:rPr lang="en-US" altLang="zh-CN"/>
              <a:t>RPG</a:t>
            </a:r>
            <a:endParaRPr lang="en-US" altLang="zh-CN"/>
          </a:p>
          <a:p>
            <a:r>
              <a:rPr lang="en-US" altLang="zh-CN"/>
              <a:t>3D </a:t>
            </a:r>
            <a:r>
              <a:rPr lang="en-US" altLang="zh-CN"/>
              <a:t>RPG</a:t>
            </a:r>
            <a:endParaRPr lang="en-US" altLang="zh-CN"/>
          </a:p>
          <a:p>
            <a:r>
              <a:rPr lang="zh-CN" altLang="en-US"/>
              <a:t>塔防</a:t>
            </a:r>
            <a:endParaRPr lang="zh-CN" altLang="en-US"/>
          </a:p>
          <a:p>
            <a:r>
              <a:rPr lang="en-US" altLang="zh-CN"/>
              <a:t>FPS</a:t>
            </a:r>
            <a:endParaRPr lang="en-US" altLang="zh-CN"/>
          </a:p>
          <a:p>
            <a:r>
              <a:rPr lang="zh-CN" altLang="en-US"/>
              <a:t>小游戏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自我介绍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教学方式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上课，讲解框架中核心代码，以及各种资源的</a:t>
            </a:r>
            <a:r>
              <a:rPr lang="zh-CN" altLang="en-US"/>
              <a:t>制作</a:t>
            </a:r>
            <a:endParaRPr lang="zh-CN" altLang="en-US"/>
          </a:p>
          <a:p>
            <a:r>
              <a:rPr lang="zh-CN" altLang="en-US"/>
              <a:t>阅读，可能是网站，可能是视频，可能是框架中的</a:t>
            </a:r>
            <a:r>
              <a:rPr lang="zh-CN" altLang="en-US"/>
              <a:t>代码</a:t>
            </a:r>
            <a:endParaRPr lang="zh-CN" altLang="en-US"/>
          </a:p>
          <a:p>
            <a:r>
              <a:rPr lang="zh-CN" altLang="en-US"/>
              <a:t>写代码，可能是布置的作业，可能是视频跟着</a:t>
            </a:r>
            <a:r>
              <a:rPr lang="zh-CN" altLang="en-US"/>
              <a:t>写</a:t>
            </a:r>
            <a:endParaRPr lang="zh-CN" altLang="en-US"/>
          </a:p>
          <a:p>
            <a:r>
              <a:rPr lang="zh-CN" altLang="en-US"/>
              <a:t>解决疑问，首先上网搜索，如果还是不行，</a:t>
            </a:r>
            <a:r>
              <a:rPr lang="zh-CN" altLang="en-US"/>
              <a:t>提问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所有内容都已经上传到</a:t>
            </a:r>
            <a:r>
              <a:rPr lang="en-US" altLang="zh-CN"/>
              <a:t>Github</a:t>
            </a:r>
            <a:r>
              <a:rPr lang="zh-CN" altLang="en-US"/>
              <a:t>上，并持续</a:t>
            </a:r>
            <a:r>
              <a:rPr lang="zh-CN" altLang="en-US"/>
              <a:t>更新https://github.com/jerrysheen/UNO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另一种制作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https://www.youtube.com/watch?v=OqHM0ZNtZ_4</a:t>
            </a:r>
            <a:endParaRPr lang="zh-CN" altLang="en-US"/>
          </a:p>
          <a:p>
            <a:r>
              <a:rPr lang="zh-CN" altLang="en-US"/>
              <a:t>https://www.youtube.com/watch?v=9BtAz62DoBc&amp;t=0s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但是不建议，因为感觉学习周期比较长</a:t>
            </a:r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zh-CN" altLang="en-US"/>
              <a:t>阅读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2D 3D Orthographic 3D </a:t>
            </a:r>
            <a:r>
              <a:rPr lang="zh-CN" altLang="en-US"/>
              <a:t>的区别</a:t>
            </a:r>
            <a:endParaRPr lang="en-US" altLang="zh-CN"/>
          </a:p>
          <a:p>
            <a:r>
              <a:rPr lang="zh-CN" altLang="en-US"/>
              <a:t>https://docs.unity3d.com/Manual/2Dor3D.html</a:t>
            </a:r>
            <a:endParaRPr lang="zh-CN" altLang="en-US"/>
          </a:p>
          <a:p>
            <a:r>
              <a:rPr lang="zh-CN" altLang="en-US"/>
              <a:t>https://www.youtube.com/watch?v=F5sMq8PrWuM&amp;list=PL4vbr3u7UKWp0iM1WIfRjCDTI03u43Zfu</a:t>
            </a:r>
            <a:endParaRPr lang="zh-CN" altLang="en-US"/>
          </a:p>
          <a:p>
            <a:r>
              <a:rPr lang="zh-CN" altLang="en-US"/>
              <a:t>https://www.youtube.com/c/Brackeys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游戏在程序里是怎么</a:t>
            </a:r>
            <a:r>
              <a:rPr lang="zh-CN" altLang="en-US"/>
              <a:t>一回事情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Screen Recording 2022-08-14 at 6.03.50 PM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22550" y="0"/>
            <a:ext cx="676211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Screen Shot 2022-08-14 at 5.18.48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170" y="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7005" y="123190"/>
            <a:ext cx="7654290" cy="6297930"/>
          </a:xfrm>
        </p:spPr>
        <p:txBody>
          <a:bodyPr/>
          <a:p>
            <a:pPr marL="0" indent="0">
              <a:buNone/>
            </a:pPr>
            <a:r>
              <a:rPr lang="zh-CN" altLang="en-US"/>
              <a:t>场景中的每一个</a:t>
            </a:r>
            <a:r>
              <a:rPr lang="zh-CN" altLang="en-US"/>
              <a:t>物体，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会挂上一些组件（</a:t>
            </a:r>
            <a:r>
              <a:rPr lang="en-US" altLang="zh-CN"/>
              <a:t>component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每个组件有不同的功能，举个例子，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有组件控制物体的位置，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有组件控制物体怎么</a:t>
            </a:r>
            <a:r>
              <a:rPr lang="zh-CN" altLang="en-US"/>
              <a:t>渲染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有组件来标识物体的体积，有了体积我们才能知道有没有</a:t>
            </a:r>
            <a:r>
              <a:rPr lang="zh-CN" altLang="en-US"/>
              <a:t>碰撞。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这件组件就是一些代码，有基础的代码，</a:t>
            </a:r>
            <a:r>
              <a:rPr lang="en-US" altLang="zh-CN"/>
              <a:t>Unity</a:t>
            </a:r>
            <a:r>
              <a:rPr lang="zh-CN" altLang="en-US"/>
              <a:t>已经帮我们写完了，我们自己也可以写一些代码，来通过组件控制场景中的各种</a:t>
            </a:r>
            <a:r>
              <a:rPr lang="zh-CN" altLang="en-US"/>
              <a:t>事情。</a:t>
            </a:r>
            <a:endParaRPr lang="zh-CN" altLang="en-US"/>
          </a:p>
        </p:txBody>
      </p:sp>
      <p:pic>
        <p:nvPicPr>
          <p:cNvPr id="4" name="图片 3" descr="Screen Shot 2022-08-14 at 5.38.50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0"/>
            <a:ext cx="31051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 Shot 2022-08-14 at 5.50.09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0" y="1187450"/>
            <a:ext cx="85090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Screen Shot 2022-08-14 at 5.58.11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91845"/>
            <a:ext cx="6716395" cy="4351655"/>
          </a:xfrm>
          <a:prstGeom prst="rect">
            <a:avLst/>
          </a:prstGeom>
        </p:spPr>
      </p:pic>
      <p:pic>
        <p:nvPicPr>
          <p:cNvPr id="4" name="Screen Recording 2022-08-14 at 6.01.52 P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9760" y="0"/>
            <a:ext cx="5222240" cy="616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MzFiNDQ3Njk0MWM0ZjgwMmY3ZDY1MjMxYTk4MjI3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WPS 演示</Application>
  <PresentationFormat>宽屏</PresentationFormat>
  <Paragraphs>54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微软雅黑</vt:lpstr>
      <vt:lpstr>Arial Unicode MS</vt:lpstr>
      <vt:lpstr>Office 主题​​</vt:lpstr>
      <vt:lpstr>基础课程一 </vt:lpstr>
      <vt:lpstr>自我介绍</vt:lpstr>
      <vt:lpstr>游戏在程序里是怎么一回事情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Unity界面介绍	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游戏种类	</vt:lpstr>
      <vt:lpstr>游戏种类	</vt:lpstr>
      <vt:lpstr>另一种制作方式</vt:lpstr>
      <vt:lpstr>阅读作业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st961115</dc:creator>
  <cp:lastModifiedBy>一念无明</cp:lastModifiedBy>
  <cp:revision>12</cp:revision>
  <dcterms:created xsi:type="dcterms:W3CDTF">2022-08-14T15:45:00Z</dcterms:created>
  <dcterms:modified xsi:type="dcterms:W3CDTF">2022-08-14T16:59:03Z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87E637ACE1144C85A4284643F02882CB</vt:lpwstr>
  </property>
</Properties>
</file>